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0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B00"/>
    <a:srgbClr val="ED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scikit-learn.org/stable/modules/generated/sklearn.decomposition.TruncatedSV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s://github.com/alexperrier/upem-topic-modeling/blob/master/data/techno.csv" TargetMode="External"/><Relationship Id="rId7" Type="http://schemas.openxmlformats.org/officeDocument/2006/relationships/hyperlink" Target="http://www.structuraltopicmodel.com/" TargetMode="External"/><Relationship Id="rId8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garetroberts.net/" TargetMode="External"/><Relationship Id="rId4" Type="http://schemas.openxmlformats.org/officeDocument/2006/relationships/hyperlink" Target="http://www.structuraltopicmodel.com/" TargetMode="External"/><Relationship Id="rId5" Type="http://schemas.openxmlformats.org/officeDocument/2006/relationships/hyperlink" Target="https://cran.r-project.org/web/packages/stm/vignettes/stmVignett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blob/master/R/stm_techno.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docs/usage/entity-recognition#entity-types" TargetMode="External"/><Relationship Id="rId4" Type="http://schemas.openxmlformats.org/officeDocument/2006/relationships/hyperlink" Target="https://github.com/alexperrier/upem-topic-modeling/blob/master/py/ner_spacy_on_fbget.py" TargetMode="External"/><Relationship Id="rId5" Type="http://schemas.openxmlformats.org/officeDocument/2006/relationships/hyperlink" Target="https://raw.githubusercontent.com/alexperrier/upem-topic-modeling/master/data/persons.txt" TargetMode="External"/><Relationship Id="rId6" Type="http://schemas.openxmlformats.org/officeDocument/2006/relationships/hyperlink" Target="https://github.com/alexperrier/upem-topic-modeling/blob/master/py/FB_GET_NER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blob/master/py/invariants.py" TargetMode="External"/><Relationship Id="rId3" Type="http://schemas.openxmlformats.org/officeDocument/2006/relationships/hyperlink" Target="https://github.com/alexperrier/upem-topic-modeling/blob/master/py/tag_entities.p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hyperlink" Target="http://dh2015.org/abstracts/xml/SCHOCH_Christof_Topic_Modeling_French_Crime_Ficti/SCH_CH_Christof_Topic_Modeling_French_Crime_Fiction.html" TargetMode="External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F-IDF" TargetMode="External"/><Relationship Id="rId4" Type="http://schemas.openxmlformats.org/officeDocument/2006/relationships/hyperlink" Target="http://scikit-learn.org/stable/modules/generated/sklearn.feature_extraction.text.TfidfVectorize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8" y="749465"/>
            <a:ext cx="8064500" cy="449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341" y="57986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TruncatedSVD</a:t>
            </a:r>
            <a:r>
              <a:rPr lang="fr-FR"/>
              <a:t> de scikit-lean</a:t>
            </a:r>
          </a:p>
        </p:txBody>
      </p:sp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Probabiliste: Latent Dirichlet Allocation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208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2002: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les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96070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1691721"/>
            <a:ext cx="6432085" cy="432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5627" y="932543"/>
            <a:ext cx="316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Sorte de gaussienne généralisée</a:t>
            </a:r>
          </a:p>
        </p:txBody>
      </p:sp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library: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LDA, 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0719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résumés d’articles provenant de IEEE et ArsTechnica</a:t>
            </a:r>
          </a:p>
          <a:p>
            <a:r>
              <a:rPr lang="fr-FR"/>
              <a:t>On connait les rubriques, les sujets abordés, le dataset est consistant mais a 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differentes  </a:t>
            </a:r>
            <a:endParaRPr lang="fr-FR" smtClean="0"/>
          </a:p>
          <a:p>
            <a:endParaRPr lang="fr-FR" smtClean="0"/>
          </a:p>
          <a:p>
            <a:r>
              <a:rPr lang="fr-FR"/>
              <a:t>Par exemple: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http://feeds.arstechnica.com/arstechnica/gaming</a:t>
            </a:r>
            <a:r>
              <a:rPr lang="fr-FR"/>
              <a:t> </a:t>
            </a:r>
            <a:endParaRPr lang="fr-FR" smtClean="0"/>
          </a:p>
        </p:txBody>
      </p:sp>
      <p:sp>
        <p:nvSpPr>
          <p:cNvPr id="2" name="TextBox 1"/>
          <p:cNvSpPr txBox="1"/>
          <p:nvPr/>
        </p:nvSpPr>
        <p:spPr>
          <a:xfrm>
            <a:off x="245327" y="4003288"/>
            <a:ext cx="11849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4" invalidUrl="https://github.com/alexperrier/upem-topic-modeling/blob/master/py/Creation du corpus articles tech.ipynb"/>
              </a:rPr>
              <a:t>Ce Notebook jupyter</a:t>
            </a:r>
            <a:r>
              <a:rPr lang="fr-FR"/>
              <a:t> python permet de constituer le corpus: </a:t>
            </a:r>
            <a:br>
              <a:rPr lang="fr-FR"/>
            </a:br>
            <a:r>
              <a:rPr lang="fr-FR">
                <a:hlinkClick r:id="rId5" invalidUrl="https://github.com/alexperrier/upem-topic-modeling/blob/master/py/Creation du corpus articles tech.ipynb"/>
              </a:rPr>
              <a:t>https://github.com/alexperrier/upem-topic-modeling/blob/master/py/Creation%20du%20corpus%20articles%20tech.ipynb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Corpus obtenu : </a:t>
            </a:r>
            <a:r>
              <a:rPr lang="fr-FR">
                <a:hlinkClick r:id="rId6"/>
              </a:rPr>
              <a:t>https://</a:t>
            </a:r>
            <a:r>
              <a:rPr lang="fr-FR">
                <a:hlinkClick r:id="rId6"/>
              </a:rPr>
              <a:t>github.com/alexperrier/upem-topic-modeling/blob/master/data/techno.csv</a:t>
            </a:r>
            <a:r>
              <a:rPr lang="fr-FR"/>
              <a:t> </a:t>
            </a:r>
            <a:endParaRPr lang="fr-FR"/>
          </a:p>
          <a:p>
            <a:endParaRPr lang="fr-FR"/>
          </a:p>
          <a:p>
            <a:r>
              <a:rPr lang="fr-FR"/>
              <a:t>Le Script R suivant utilise le package </a:t>
            </a:r>
            <a:r>
              <a:rPr lang="fr-FR">
                <a:hlinkClick r:id="rId7"/>
              </a:rPr>
              <a:t>STM</a:t>
            </a:r>
            <a:r>
              <a:rPr lang="fr-FR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8"/>
              </a:rPr>
              <a:t>https://github.com/alexperrier/upem-topic-modeling/blob/master/R/stm_techno.R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www.structuraltopicmodel.com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4294606"/>
            <a:ext cx="730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http://www.margaretroberts.net</a:t>
            </a:r>
            <a:r>
              <a:rPr lang="fr-FR">
                <a:hlinkClick r:id="rId3"/>
              </a:rPr>
              <a:t>/</a:t>
            </a:r>
            <a:r>
              <a:rPr lang="fr-FR"/>
              <a:t> et al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www.structuraltopicmodel.com/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5"/>
              </a:rPr>
              <a:t>https://</a:t>
            </a:r>
            <a:r>
              <a:rPr lang="fr-FR" smtClean="0">
                <a:hlinkClick r:id="rId5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3503" y="954320"/>
            <a:ext cx="6120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 package et pas un autre? </a:t>
            </a:r>
          </a:p>
          <a:p>
            <a:r>
              <a:rPr lang="fr-FR"/>
              <a:t>Il permet de: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Déterminer simplement le 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l’impact de </a:t>
            </a:r>
            <a:r>
              <a:rPr lang="fr-FR" smtClean="0"/>
              <a:t>variables externes sur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Préparer les textes (stem, token,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fr-FR"/>
              <a:t>Il possede de </a:t>
            </a:r>
            <a:r>
              <a:rPr lang="fr-FR" smtClean="0"/>
              <a:t>nombreuses méthodes d’exploration des résultats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trouver K 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137" y="1048875"/>
            <a:ext cx="3474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Rstudio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Run script ou Load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Plot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Visualize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Explore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Find stuffs!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137" y="310261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8826" y="749465"/>
            <a:ext cx="8795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script suivant applique STM sur le corpus précédemment créé:</a:t>
            </a:r>
          </a:p>
          <a:p>
            <a:r>
              <a:rPr lang="fr-FR">
                <a:solidFill>
                  <a:srgbClr val="ED5B00"/>
                </a:solidFill>
                <a:hlinkClick r:id="rId2"/>
              </a:rPr>
              <a:t>https</a:t>
            </a:r>
            <a:r>
              <a:rPr lang="fr-FR">
                <a:solidFill>
                  <a:srgbClr val="ED5B00"/>
                </a:solidFill>
                <a:hlinkClick r:id="rId2"/>
              </a:rPr>
              <a:t>://</a:t>
            </a:r>
            <a:r>
              <a:rPr lang="fr-FR">
                <a:solidFill>
                  <a:srgbClr val="ED5B00"/>
                </a:solidFill>
                <a:hlinkClick r:id="rId2"/>
              </a:rPr>
              <a:t>github.com/alexperrier/upem-topic-modeling/blob/master/R/stm_techno.R</a:t>
            </a:r>
            <a:r>
              <a:rPr lang="fr-FR">
                <a:solidFill>
                  <a:srgbClr val="ED5B00"/>
                </a:solidFill>
              </a:rPr>
              <a:t> </a:t>
            </a:r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Lire 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de </a:t>
            </a:r>
            <a:r>
              <a:rPr lang="fr-FR" smtClean="0"/>
              <a:t>n </a:t>
            </a:r>
            <a:r>
              <a:rPr lang="fr-FR"/>
              <a:t>characteres 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6814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(mettre k =0 dans stm) </a:t>
            </a:r>
          </a:p>
          <a:p>
            <a:r>
              <a:rPr lang="fr-FR" smtClean="0"/>
              <a:t>=&gt; On obtient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de qualité, ils sont cohérents et compréhensibles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 par topic,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/>
              <a:t>Une autre méthode existe pour trouver le nombre optimal de topics: </a:t>
            </a:r>
          </a:p>
          <a:p>
            <a:r>
              <a:rPr lang="fr-FR" b="1" smtClean="0"/>
              <a:t>Grid search:</a:t>
            </a:r>
          </a:p>
          <a:p>
            <a:r>
              <a:rPr lang="fr-FR" smtClean="0"/>
              <a:t>=&gt; On fait varier K suivant une sequence (ex: 20 a 50) 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aussi avec K = 20 topics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Interprétation des Résultats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1657" y="1351079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341657" y="2419815"/>
            <a:ext cx="580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20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341657" y="3211552"/>
            <a:ext cx="108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préparation avec textProcessor est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41657" y="3856979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341657" y="4560850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abbréviations,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1532341"/>
            <a:ext cx="91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EE5B00"/>
                </a:solidFill>
              </a:rPr>
              <a:t>Attention: le contenu de ce forum est souvent ouvertement raciste, anti semite, révisioniste, </a:t>
            </a:r>
            <a:r>
              <a:rPr lang="is-IS" b="1" smtClean="0">
                <a:solidFill>
                  <a:srgbClr val="EE5B00"/>
                </a:solidFill>
              </a:rPr>
              <a:t>…</a:t>
            </a:r>
            <a:endParaRPr lang="fr-FR" b="1">
              <a:solidFill>
                <a:srgbClr val="EE5B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01445" y="5118410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précédemment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3837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cohérents: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sont peu interprétables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5027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nettoyage intense du corpus s’avere nécessaire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des </a:t>
            </a:r>
            <a:r>
              <a:rPr lang="fr-FR" smtClean="0"/>
              <a:t>copains taggés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‘stopwords’: or, can, I, will, he, but,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7786" y="1449658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tags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 (facebook)</a:t>
            </a:r>
            <a:r>
              <a:rPr lang="en-US"/>
              <a:t>, swj (social justice warrior) , blm (black lives matter)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réduction de bruit en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réduire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38147"/>
            <a:ext cx="1072748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de personnes utiles (Trump, Clinton) des noms inutiles (Bob Smith, Joe Dalton, </a:t>
            </a:r>
            <a:r>
              <a:rPr lang="is-IS" smtClean="0"/>
              <a:t>…</a:t>
            </a:r>
            <a:r>
              <a:rPr lang="fr-FR" smtClean="0"/>
              <a:t>)?</a:t>
            </a:r>
          </a:p>
          <a:p>
            <a:r>
              <a:rPr lang="fr-FR" b="1" smtClean="0"/>
              <a:t>Named Entity Recognition (NER) avec </a:t>
            </a:r>
            <a:r>
              <a:rPr lang="fr-FR" b="1" smtClean="0">
                <a:hlinkClick r:id="rId2"/>
              </a:rPr>
              <a:t>Spacy</a:t>
            </a:r>
            <a:endParaRPr lang="fr-FR" b="1" smtClean="0"/>
          </a:p>
          <a:p>
            <a:endParaRPr lang="fr-FR"/>
          </a:p>
          <a:p>
            <a:r>
              <a:rPr lang="fr-FR"/>
              <a:t>Pour chaque post ou commentaire du forum, le NER 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nom de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états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La premiere étape consiste donc à lister toutes les entités trouvées dans le corpus pour faire un tri:</a:t>
            </a:r>
          </a:p>
          <a:p>
            <a:r>
              <a:rPr lang="en-US"/>
              <a:t>Code: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5"/>
              </a:rPr>
              <a:t>persons</a:t>
            </a:r>
            <a:r>
              <a:rPr lang="is-IS"/>
              <a:t>, 41381 orgs,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  <a:p>
            <a:r>
              <a:rPr lang="fr-FR"/>
              <a:t>Le notebook est sur : </a:t>
            </a:r>
            <a:r>
              <a:rPr lang="fr-FR">
                <a:hlinkClick r:id="rId6"/>
              </a:rPr>
              <a:t>https://github.com/alexperrier/upem-topic-modeling/blob/master/py/FB_GET_NER.ipynb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49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stuff!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5167" y="2185639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</a:t>
            </a:r>
            <a:r>
              <a:rPr lang="fr-FR" sz="1400" b="1"/>
              <a:t>EMPEROR TRUMP</a:t>
            </a:r>
            <a:r>
              <a:rPr lang="fr-FR" sz="1400"/>
              <a:t>, Emperor Palpatine, Emperor Trump,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Trumpanzee, </a:t>
            </a:r>
            <a:endParaRPr lang="fr-FR" sz="1400" smtClean="0"/>
          </a:p>
          <a:p>
            <a:r>
              <a:rPr lang="fr-FR" sz="1400" b="1" smtClean="0"/>
              <a:t>Trumpasaurus </a:t>
            </a:r>
            <a:r>
              <a:rPr lang="fr-FR" sz="1400" b="1"/>
              <a:t>Rex</a:t>
            </a:r>
            <a:r>
              <a:rPr lang="fr-FR" sz="1400"/>
              <a:t>, Trumpboner, Trumpborne, Trumpbot, Trumpcloaks, Trumpen Reich, Trumpenreich, Trumpenverse,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</a:t>
            </a:r>
            <a:r>
              <a:rPr lang="fr-FR" sz="1400" b="1"/>
              <a:t>Trumplon</a:t>
            </a:r>
            <a:r>
              <a:rPr lang="fr-FR" sz="1400"/>
              <a:t>, Trumpman, Trumpmanía,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5167" y="4189750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Zuck, </a:t>
            </a:r>
            <a:r>
              <a:rPr lang="fr-FR" sz="1400" smtClean="0"/>
              <a:t>Zuck</a:t>
            </a:r>
            <a:endParaRPr lang="fr-FR" sz="1400"/>
          </a:p>
        </p:txBody>
      </p:sp>
      <p:sp>
        <p:nvSpPr>
          <p:cNvPr id="2" name="TextBox 1"/>
          <p:cNvSpPr txBox="1"/>
          <p:nvPr/>
        </p:nvSpPr>
        <p:spPr>
          <a:xfrm>
            <a:off x="1204332" y="1628078"/>
            <a:ext cx="103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Voici toutes les variantes des noms pour Trump, Clinton et Zuckerberg trouvés en utilisant le NER de spacy.io</a:t>
            </a:r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610150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2" y="1600336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7977" y="4739657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Application au français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Lemmatization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7977" y="1600336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7102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abbréviations</a:t>
            </a:r>
            <a:r>
              <a:rPr lang="fr-FR"/>
              <a:t> qui font sens : </a:t>
            </a:r>
            <a:r>
              <a:rPr lang="fr-FR" i="1" smtClean="0"/>
              <a:t>fb</a:t>
            </a:r>
            <a:r>
              <a:rPr lang="fr-FR" smtClean="0"/>
              <a:t> =&gt; </a:t>
            </a:r>
            <a:r>
              <a:rPr lang="fr-FR" i="1"/>
              <a:t>facebook</a:t>
            </a:r>
            <a:r>
              <a:rPr lang="fr-FR"/>
              <a:t>, </a:t>
            </a:r>
            <a:r>
              <a:rPr lang="fr-FR" i="1"/>
              <a:t>ppl</a:t>
            </a:r>
            <a:r>
              <a:rPr lang="fr-FR"/>
              <a:t> =&gt; </a:t>
            </a:r>
            <a:r>
              <a:rPr lang="fr-FR" i="1"/>
              <a:t>people</a:t>
            </a:r>
            <a:r>
              <a:rPr lang="fr-FR"/>
              <a:t>, </a:t>
            </a:r>
            <a:r>
              <a:rPr lang="fr-FR" i="1"/>
              <a:t>blm</a:t>
            </a:r>
            <a:r>
              <a:rPr lang="fr-FR"/>
              <a:t> =&gt; </a:t>
            </a:r>
            <a:r>
              <a:rPr lang="fr-FR" i="1" smtClean="0"/>
              <a:t>black lives matter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Résoudre les </a:t>
            </a:r>
            <a:r>
              <a:rPr lang="fr-FR" i="1" smtClean="0"/>
              <a:t>abbréviations</a:t>
            </a:r>
            <a:r>
              <a:rPr lang="fr-FR"/>
              <a:t>: ‘em =&gt; them, cant =&gt; cannot, hed =&gt; he would,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plurielle: Cuban 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thème: flagger les commentaires où le thème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un token arbitraire: ‘prsn’.</a:t>
            </a:r>
          </a:p>
          <a:p>
            <a:endParaRPr lang="is-IS" b="1"/>
          </a:p>
          <a:p>
            <a:endParaRPr lang="is-IS" b="1"/>
          </a:p>
          <a:p>
            <a:r>
              <a:rPr lang="is-IS" b="1"/>
              <a:t>Résultat:  des commentaires plus propres,  avec un vocabulaire unifié, </a:t>
            </a:r>
            <a:r>
              <a:rPr lang="is-IS" b="1"/>
              <a:t>plus simple et </a:t>
            </a:r>
            <a:r>
              <a:rPr lang="is-IS" b="1"/>
              <a:t>moins de variance </a:t>
            </a:r>
          </a:p>
          <a:p>
            <a:endParaRPr lang="is-IS" smtClean="0"/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748721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3329" y="1185735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maintenant une liste de tokens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2176747"/>
            <a:ext cx="9895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3927939"/>
            <a:ext cx="9056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scripts python associés à ce workflow sont: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Dictionnaire de conversions des abbreviations, groupement par thème, regex et argot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2"/>
              </a:rPr>
              <a:t>https://github.com/alexperrier/upem-topic-modeling/blob/master/py/invariants.py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Tagging des commentaires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https://github.com/alexperrier/upem-topic-modeling/blob/master/py/tag_entities.py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Nettoyage, lemmatization et tokenization du corpus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https://github.com/alexperrier/upem-topic-modeling/blob/master/py/stm_prepare.py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 des noms de personnes et d’entités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Definition de thèmes comme groupement de mots clés: </a:t>
            </a:r>
          </a:p>
          <a:p>
            <a:pPr marL="1257300" lvl="2" indent="-342900">
              <a:buFont typeface="Arial" charset="0"/>
              <a:buChar char="•"/>
            </a:pPr>
            <a:r>
              <a:rPr lang="fr-FR"/>
              <a:t>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Grouper les entités par thème:</a:t>
            </a:r>
          </a:p>
          <a:p>
            <a:pPr lvl="2"/>
            <a:r>
              <a:rPr lang="fr-FR"/>
              <a:t>'Brexit'        :['Brexit', 'Nigel Farage', 'Nigel Farrage', 'Farage', 'Farrage','Brexpats','UKIP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Tagger chaque commentaire avec les thèmes identifiés</a:t>
            </a:r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d’un thème donné?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11" y="2118733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55777" y="4137103"/>
            <a:ext cx="28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Log_days = int(log(days + 1))</a:t>
            </a:r>
            <a:endParaRPr lang="fr-FR" b="1"/>
          </a:p>
        </p:txBody>
      </p:sp>
      <p:sp>
        <p:nvSpPr>
          <p:cNvPr id="8" name="TextBox 7"/>
          <p:cNvSpPr txBox="1"/>
          <p:nvPr/>
        </p:nvSpPr>
        <p:spPr>
          <a:xfrm>
            <a:off x="255777" y="4678145"/>
            <a:ext cx="5443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des variables externes permet de réduire </a:t>
            </a:r>
          </a:p>
          <a:p>
            <a:r>
              <a:rPr lang="fr-FR" smtClean="0"/>
              <a:t>le nombre de valeurs prise par chaque variable </a:t>
            </a:r>
          </a:p>
          <a:p>
            <a:r>
              <a:rPr lang="fr-FR" smtClean="0"/>
              <a:t>et ainsi de rendre</a:t>
            </a:r>
            <a:r>
              <a:rPr lang="fr-FR"/>
              <a:t> plus rapide chaque itération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53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Liste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898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qu’en anglais à cause entre autres des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modèle en français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 sont aussi des libraries python intéressantes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94393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le topic modeling marche du premier coup. Il faut s’immerger dans le corpus.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l’étape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Mais c’est l’étape incontournable pour obtenir des résultats interpretables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nettoyage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les articles tech: peu de travail, bons résultats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le forum FB, le nettoyage est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hésiter à réduire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paramètre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, </a:t>
            </a:r>
            <a:r>
              <a:rPr lang="fr-FR" sz="1200">
                <a:hlinkClick r:id="rId3"/>
              </a:rPr>
              <a:t>http://www.margaretroberts.net/about/research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487" y="1341040"/>
            <a:ext cx="8396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Locuteur, parti politique, age du capitaine, info demographique,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" y="1430250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749465"/>
            <a:ext cx="9785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présidentiels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des notes en milieu hospitalier pour</a:t>
            </a:r>
            <a:r>
              <a:rPr lang="fr-FR" smtClean="0"/>
              <a:t> prédire </a:t>
            </a:r>
            <a:r>
              <a:rPr lang="fr-FR" i="1" smtClean="0"/>
              <a:t>patient satisfaction</a:t>
            </a:r>
            <a:r>
              <a:rPr lang="fr-FR" smtClean="0"/>
              <a:t> et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 smtClean="0"/>
              <a:t>Autres travaux: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Topic modeling of </a:t>
            </a:r>
            <a:r>
              <a:rPr lang="fr-FR">
                <a:hlinkClick r:id="rId8"/>
              </a:rPr>
              <a:t>French crime fiction novels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7" y="3843630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34" y="3843629"/>
            <a:ext cx="3347195" cy="2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8" y="1382751"/>
            <a:ext cx="87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Définir l’unité d’analyse: tweet, commentaire, paragraphe, article, blog, livre, ...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utilisée: LSA, LDA, pLSA, HDL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9659" y="1141641"/>
            <a:ext cx="921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prise en compte est intégralement contenue dans la liste de mots issue du texte, </a:t>
            </a:r>
          </a:p>
          <a:p>
            <a:r>
              <a:rPr lang="fr-FR" b="1" smtClean="0"/>
              <a:t>indépendamment de leur position ou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405627" y="2767504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sera une page dans un livre de dix mille pages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l'on mettra dans une bibliothèque qui aura un million de livres,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parmi un million de bibliothèques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Ionesco, Le roi se meurt 1962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3030" y="4565763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aura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bibliothèque bibliothèques dans dans de de de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dix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livre livres mettra mille million million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761534" y="3885931"/>
            <a:ext cx="1059595" cy="1223397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1346" y="4137105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devient: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627" y="2308962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Le texte original:</a:t>
            </a:r>
          </a:p>
        </p:txBody>
      </p: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fréquence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TF: Term Frequency</a:t>
            </a:r>
            <a:r>
              <a:rPr lang="fr-FR"/>
              <a:t>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IDF: Inverse document term frequency:</a:t>
            </a:r>
            <a:r>
              <a:rPr lang="fr-FR"/>
              <a:t>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/>
          </a:p>
          <a:p>
            <a:r>
              <a:rPr lang="fr-FR"/>
              <a:t>On obtient une matrice terme </a:t>
            </a:r>
            <a:r>
              <a:rPr lang="fr-FR" smtClean="0"/>
              <a:t>– </a:t>
            </a:r>
            <a:r>
              <a:rPr lang="fr-FR"/>
              <a:t>document comme illustrée =&gt;</a:t>
            </a:r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5627" y="4702539"/>
            <a:ext cx="3847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https://fr.wikipedia.org/wiki/TF-IDF</a:t>
            </a:r>
            <a:r>
              <a:rPr lang="fr-FR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TfidfVectorizer </a:t>
            </a:r>
            <a:r>
              <a:rPr lang="fr-FR"/>
              <a:t>de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6449</TotalTime>
  <Words>2902</Words>
  <Application>Microsoft Macintosh PowerPoint</Application>
  <PresentationFormat>Widescreen</PresentationFormat>
  <Paragraphs>472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167</cp:revision>
  <cp:lastPrinted>2017-06-04T10:39:16Z</cp:lastPrinted>
  <dcterms:created xsi:type="dcterms:W3CDTF">2017-05-18T22:14:50Z</dcterms:created>
  <dcterms:modified xsi:type="dcterms:W3CDTF">2017-06-04T12:06:22Z</dcterms:modified>
</cp:coreProperties>
</file>